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0" r:id="rId4"/>
    <p:sldId id="287" r:id="rId5"/>
    <p:sldId id="279" r:id="rId6"/>
    <p:sldId id="289" r:id="rId7"/>
    <p:sldId id="281" r:id="rId8"/>
    <p:sldId id="288" r:id="rId9"/>
    <p:sldId id="283" r:id="rId10"/>
    <p:sldId id="290" r:id="rId11"/>
    <p:sldId id="285" r:id="rId12"/>
    <p:sldId id="291" r:id="rId13"/>
    <p:sldId id="292" r:id="rId14"/>
    <p:sldId id="293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E76E486-4285-4891-B016-A05C0909C90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091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6669E16-3C21-4C33-B638-1D4DAD73F3C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1890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D06638-F1C4-43AF-A68D-6520B379653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1E13D1-D645-46EB-B3AB-16B01346F046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28B2D3-907E-4EBB-B465-04405BD68763}" type="slidenum">
              <a:rPr lang="zh-TW" altLang="en-US" smtClean="0"/>
              <a:pPr>
                <a:defRPr/>
              </a:pPr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22C002-AD6D-49CD-9272-94A79AC8D3E5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ED1EA69-DB34-4B70-B44E-B764F2662B7E}" type="slidenum">
              <a:rPr lang="zh-TW" altLang="en-US" sz="1200">
                <a:ea typeface="新細明體" pitchFamily="18" charset="-120"/>
              </a:rPr>
              <a:pPr algn="r" eaLnBrk="1" hangingPunct="1"/>
              <a:t>13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8C790A2-39F1-440A-B384-780D728E44AD}" type="slidenum">
              <a:rPr lang="zh-TW" altLang="en-US" sz="1200">
                <a:ea typeface="新細明體" pitchFamily="18" charset="-120"/>
              </a:rPr>
              <a:pPr algn="r" eaLnBrk="1" hangingPunct="1"/>
              <a:t>14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DC4EF4-AD40-4AFE-B19C-76DF5291D02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CCE1BA-789E-4302-9603-674B35B2DDB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BBFD48-6A09-43BD-BA16-F5349A1737F3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956491-3101-4745-983C-49912392DE16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28E289-C3B8-47AD-A752-FDC4C460B52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26C4C0-653B-4BD9-BCC7-9EEE2494F026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B1362C-D1BB-4114-9DC5-B3F395283F97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E4BF9A-735A-409B-B178-19ABA8844F99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41123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02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自伯大尼祢與我們分手後，</a:t>
            </a:r>
          </a:p>
          <a:p>
            <a:pPr algn="ctr" eaLnBrk="1" hangingPunct="1"/>
            <a:r>
              <a:rPr lang="en-US" altLang="zh-TW" sz="2800" dirty="0"/>
              <a:t>Since long ago at Bethany we parted,</a:t>
            </a:r>
          </a:p>
          <a:p>
            <a:pPr algn="ctr" eaLnBrk="1" hangingPunct="1"/>
            <a:r>
              <a:rPr lang="zh-TW" altLang="en-US" dirty="0"/>
              <a:t>我心有個真空無可補滿；</a:t>
            </a:r>
          </a:p>
          <a:p>
            <a:pPr algn="ctr" eaLnBrk="1" hangingPunct="1"/>
            <a:r>
              <a:rPr lang="en-US" altLang="zh-TW" sz="2800" dirty="0"/>
              <a:t>Within my heart there is a ceaseless void;</a:t>
            </a:r>
          </a:p>
          <a:p>
            <a:pPr algn="ctr" eaLnBrk="1" hangingPunct="1"/>
            <a:r>
              <a:rPr lang="zh-TW" altLang="en-US" dirty="0"/>
              <a:t>我坐河濱，將琴掛在柳枝頭，</a:t>
            </a:r>
          </a:p>
          <a:p>
            <a:pPr algn="ctr" eaLnBrk="1" hangingPunct="1"/>
            <a:r>
              <a:rPr lang="en-US" altLang="zh-TW" sz="2800" dirty="0"/>
              <a:t>How can I take my harp down from the willow?</a:t>
            </a:r>
          </a:p>
          <a:p>
            <a:pPr algn="ctr" eaLnBrk="1" hangingPunct="1"/>
            <a:r>
              <a:rPr lang="zh-TW" altLang="en-US" dirty="0"/>
              <a:t>祢不在此，我怎有心鼓彈？</a:t>
            </a:r>
          </a:p>
          <a:p>
            <a:pPr algn="ctr" eaLnBrk="1" hangingPunct="1"/>
            <a:r>
              <a:rPr lang="en-US" altLang="zh-TW" sz="2800" dirty="0"/>
              <a:t>How can my songs without Thee be enjoyed?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156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自伯大尼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SINCE LONG AGO AT BETHANY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7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求祢記念，我已等得好疲倦，</a:t>
            </a:r>
          </a:p>
          <a:p>
            <a:pPr algn="ctr" eaLnBrk="1" hangingPunct="1"/>
            <a:r>
              <a:rPr lang="en-US" altLang="zh-TW" sz="2800" dirty="0"/>
              <a:t>Remember, Lord, the years I have been waiting</a:t>
            </a:r>
          </a:p>
          <a:p>
            <a:pPr algn="ctr" eaLnBrk="1" hangingPunct="1"/>
            <a:r>
              <a:rPr lang="zh-TW" altLang="en-US" dirty="0"/>
              <a:t>而祢蹤跡好像當初一樣遠！</a:t>
            </a:r>
          </a:p>
          <a:p>
            <a:pPr algn="ctr" eaLnBrk="1" hangingPunct="1"/>
            <a:r>
              <a:rPr lang="en-US" altLang="zh-TW" sz="2800" dirty="0"/>
              <a:t>While Thy dear footsteps linger far away.</a:t>
            </a:r>
          </a:p>
          <a:p>
            <a:pPr algn="ctr" eaLnBrk="1" hangingPunct="1"/>
            <a:r>
              <a:rPr lang="zh-TW" altLang="en-US" dirty="0"/>
              <a:t>多久？多久？還有多久的時候，</a:t>
            </a:r>
          </a:p>
          <a:p>
            <a:pPr algn="ctr" eaLnBrk="1" hangingPunct="1"/>
            <a:r>
              <a:rPr lang="en-US" altLang="zh-TW" sz="2800" dirty="0"/>
              <a:t>How long? How long? Oh! Must I wait still longer</a:t>
            </a:r>
          </a:p>
          <a:p>
            <a:pPr algn="ctr" eaLnBrk="1" hangingPunct="1"/>
            <a:r>
              <a:rPr lang="zh-TW" altLang="en-US" dirty="0"/>
              <a:t>祢才應驗應許來把我提走？</a:t>
            </a:r>
          </a:p>
          <a:p>
            <a:pPr algn="ctr" eaLnBrk="1" hangingPunct="1"/>
            <a:r>
              <a:rPr lang="en-US" altLang="zh-TW" sz="2800" dirty="0"/>
              <a:t>Till Thou shalt come again in glorious array?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日出日落，一世過去又一代，</a:t>
            </a:r>
          </a:p>
          <a:p>
            <a:pPr algn="ctr" eaLnBrk="1" hangingPunct="1"/>
            <a:r>
              <a:rPr lang="en-US" altLang="zh-TW" sz="2800" dirty="0"/>
              <a:t>From generation unto generation</a:t>
            </a:r>
          </a:p>
          <a:p>
            <a:pPr algn="ctr" eaLnBrk="1" hangingPunct="1"/>
            <a:r>
              <a:rPr lang="zh-TW" altLang="en-US" dirty="0"/>
              <a:t>祢的聖徒生活、等候、安睡；</a:t>
            </a:r>
          </a:p>
          <a:p>
            <a:pPr algn="ctr" eaLnBrk="1" hangingPunct="1"/>
            <a:r>
              <a:rPr lang="en-US" altLang="zh-TW" sz="2800" dirty="0"/>
              <a:t>Thy saints have come and gone, but have not seen</a:t>
            </a:r>
          </a:p>
          <a:p>
            <a:pPr algn="ctr" eaLnBrk="1" hangingPunct="1"/>
            <a:r>
              <a:rPr lang="zh-TW" altLang="en-US" dirty="0"/>
              <a:t>一位一位，他們已逐漸離開，</a:t>
            </a:r>
          </a:p>
          <a:p>
            <a:pPr algn="ctr" eaLnBrk="1" hangingPunct="1"/>
            <a:r>
              <a:rPr lang="en-US" altLang="zh-TW" sz="2800" dirty="0"/>
              <a:t>Thy glorious promise pass into fulfillment.</a:t>
            </a:r>
          </a:p>
          <a:p>
            <a:pPr algn="ctr" eaLnBrk="1" hangingPunct="1"/>
            <a:r>
              <a:rPr lang="zh-TW" altLang="en-US" dirty="0"/>
              <a:t>一次一次，我們望祢快回。</a:t>
            </a:r>
          </a:p>
          <a:p>
            <a:pPr algn="ctr" eaLnBrk="1" hangingPunct="1"/>
            <a:r>
              <a:rPr lang="en-US" altLang="zh-TW" sz="2800" dirty="0"/>
              <a:t>How long, how very long the time has been!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我主，為何祢仍沒有顯動靜，</a:t>
            </a:r>
          </a:p>
          <a:p>
            <a:pPr algn="ctr" eaLnBrk="1" hangingPunct="1"/>
            <a:r>
              <a:rPr lang="en-US" altLang="zh-TW" sz="2800" dirty="0"/>
              <a:t>Why cannot we, dear Lord, discern Thy footsteps?</a:t>
            </a:r>
          </a:p>
          <a:p>
            <a:pPr algn="ctr" eaLnBrk="1" hangingPunct="1"/>
            <a:r>
              <a:rPr lang="zh-TW" altLang="en-US" dirty="0"/>
              <a:t>天仍閉住，我們觀看仍對鏡，</a:t>
            </a:r>
          </a:p>
          <a:p>
            <a:pPr algn="ctr" eaLnBrk="1" hangingPunct="1"/>
            <a:r>
              <a:rPr lang="en-US" altLang="zh-TW" sz="2800" dirty="0"/>
              <a:t>Why are the heavens still so closely sealed?</a:t>
            </a:r>
          </a:p>
          <a:p>
            <a:pPr algn="ctr" eaLnBrk="1" hangingPunct="1"/>
            <a:r>
              <a:rPr lang="zh-TW" altLang="en-US" dirty="0"/>
              <a:t>我們在此依然等候再等候，</a:t>
            </a:r>
          </a:p>
          <a:p>
            <a:pPr algn="ctr" eaLnBrk="1" hangingPunct="1"/>
            <a:r>
              <a:rPr lang="en-US" altLang="zh-TW" sz="2800" dirty="0"/>
              <a:t>Oh! Must our waiting be prolonged still further</a:t>
            </a:r>
          </a:p>
          <a:p>
            <a:pPr algn="ctr" eaLnBrk="1" hangingPunct="1"/>
            <a:r>
              <a:rPr lang="zh-TW" altLang="en-US" dirty="0"/>
              <a:t>哎呀，是否我們等候還不夠？</a:t>
            </a:r>
          </a:p>
          <a:p>
            <a:pPr algn="ctr" eaLnBrk="1" hangingPunct="1"/>
            <a:r>
              <a:rPr lang="en-US" altLang="zh-TW" sz="2800" dirty="0"/>
              <a:t>Before Thou in Thy matchless splendor art revealed?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當我回想，我已等候多長久，</a:t>
            </a:r>
          </a:p>
          <a:p>
            <a:pPr algn="ctr" eaLnBrk="1" hangingPunct="1"/>
            <a:r>
              <a:rPr lang="en-US" altLang="zh-TW" sz="2800" dirty="0"/>
              <a:t>Lord, I recall the many years I’ve waited</a:t>
            </a:r>
          </a:p>
          <a:p>
            <a:pPr algn="ctr" eaLnBrk="1" hangingPunct="1"/>
            <a:r>
              <a:rPr lang="zh-TW" altLang="en-US" dirty="0"/>
              <a:t>不禁嘆息，低頭獨自流淚；</a:t>
            </a:r>
          </a:p>
          <a:p>
            <a:pPr algn="ctr" eaLnBrk="1" hangingPunct="1"/>
            <a:r>
              <a:rPr lang="en-US" altLang="zh-TW" sz="2800" dirty="0"/>
              <a:t>For Thy return - yet, Lord, not I alone,</a:t>
            </a:r>
          </a:p>
          <a:p>
            <a:pPr algn="ctr" eaLnBrk="1" hangingPunct="1"/>
            <a:r>
              <a:rPr lang="zh-TW" altLang="en-US" dirty="0"/>
              <a:t>求祢別再遲延不聽我要求，</a:t>
            </a:r>
          </a:p>
          <a:p>
            <a:pPr algn="ctr" eaLnBrk="1" hangingPunct="1"/>
            <a:r>
              <a:rPr lang="en-US" altLang="zh-TW" sz="2800" dirty="0"/>
              <a:t>But Thy dear saints through many generations -</a:t>
            </a:r>
          </a:p>
          <a:p>
            <a:pPr algn="ctr" eaLnBrk="1" hangingPunct="1"/>
            <a:r>
              <a:rPr lang="zh-TW" altLang="en-US" dirty="0"/>
              <a:t>現今就來接我與祢相會。</a:t>
            </a:r>
          </a:p>
          <a:p>
            <a:pPr algn="ctr" eaLnBrk="1" hangingPunct="1"/>
            <a:r>
              <a:rPr lang="en-US" altLang="zh-TW" sz="2800" dirty="0"/>
              <a:t>Beseeching Thee to come back for Thine own.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來罷，我主，這是教會的求呼，</a:t>
            </a:r>
          </a:p>
          <a:p>
            <a:pPr algn="ctr" eaLnBrk="1" hangingPunct="1"/>
            <a:r>
              <a:rPr lang="en-US" altLang="zh-TW" sz="2800" dirty="0"/>
              <a:t>To countless tears and countless fervent pleadings,</a:t>
            </a:r>
          </a:p>
          <a:p>
            <a:pPr algn="ctr" eaLnBrk="1" hangingPunct="1"/>
            <a:r>
              <a:rPr lang="zh-TW" altLang="en-US" dirty="0"/>
              <a:t>來罷，我主，請聽聖徒的催促！</a:t>
            </a:r>
          </a:p>
          <a:p>
            <a:pPr algn="ctr" eaLnBrk="1" hangingPunct="1"/>
            <a:r>
              <a:rPr lang="en-US" altLang="zh-TW" sz="2800" dirty="0"/>
              <a:t>By Thine appearing haste to make reply.</a:t>
            </a:r>
          </a:p>
          <a:p>
            <a:pPr algn="ctr" eaLnBrk="1" hangingPunct="1"/>
            <a:r>
              <a:rPr lang="zh-TW" altLang="en-US" dirty="0"/>
              <a:t>來罷，歷世歷代累積的共鳴，</a:t>
            </a:r>
          </a:p>
          <a:p>
            <a:pPr algn="ctr" eaLnBrk="1" hangingPunct="1"/>
            <a:r>
              <a:rPr lang="en-US" altLang="zh-TW" sz="2800" dirty="0"/>
              <a:t>Oh, may Thou come, the echo of the ages,</a:t>
            </a:r>
          </a:p>
          <a:p>
            <a:pPr algn="ctr" eaLnBrk="1" hangingPunct="1"/>
            <a:r>
              <a:rPr lang="zh-TW" altLang="en-US" dirty="0"/>
              <a:t>我主，能否求祢今天一起聽！</a:t>
            </a:r>
          </a:p>
          <a:p>
            <a:pPr algn="ctr" eaLnBrk="1" hangingPunct="1"/>
            <a:r>
              <a:rPr lang="en-US" altLang="zh-TW" sz="2800" dirty="0"/>
              <a:t>Come, come and answer now this mighty </a:t>
            </a:r>
            <a:r>
              <a:rPr lang="en-US" altLang="zh-TW" sz="2800" dirty="0" err="1"/>
              <a:t>corp’rate</a:t>
            </a:r>
            <a:r>
              <a:rPr lang="en-US" altLang="zh-TW" sz="2800" dirty="0"/>
              <a:t> cry!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當我深夜孤獨安靜的時候，</a:t>
            </a:r>
          </a:p>
          <a:p>
            <a:pPr algn="ctr" eaLnBrk="1" hangingPunct="1"/>
            <a:r>
              <a:rPr lang="en-US" altLang="zh-TW" sz="2800" dirty="0"/>
              <a:t>And when at night I’m keeping lonely vigil -</a:t>
            </a:r>
          </a:p>
          <a:p>
            <a:pPr algn="ctr" eaLnBrk="1" hangingPunct="1"/>
            <a:r>
              <a:rPr lang="zh-TW" altLang="en-US" dirty="0"/>
              <a:t>(此時我無忍受，我也無享受，)</a:t>
            </a:r>
          </a:p>
          <a:p>
            <a:pPr algn="ctr" eaLnBrk="1" hangingPunct="1"/>
            <a:r>
              <a:rPr lang="en-US" altLang="zh-TW" sz="2800" dirty="0"/>
              <a:t>Grown numb alike to sorrow and to cheer -</a:t>
            </a:r>
          </a:p>
          <a:p>
            <a:pPr algn="ctr" eaLnBrk="1" hangingPunct="1"/>
            <a:r>
              <a:rPr lang="zh-TW" altLang="en-US" dirty="0"/>
              <a:t>不禁嘆息，我想著祢是多遠，</a:t>
            </a:r>
          </a:p>
          <a:p>
            <a:pPr algn="ctr" eaLnBrk="1" hangingPunct="1"/>
            <a:r>
              <a:rPr lang="en-US" altLang="zh-TW" sz="2800" dirty="0"/>
              <a:t>Then I recall the promise of Thy coming,</a:t>
            </a:r>
          </a:p>
          <a:p>
            <a:pPr algn="ctr" eaLnBrk="1" hangingPunct="1"/>
            <a:r>
              <a:rPr lang="zh-TW" altLang="en-US" dirty="0"/>
              <a:t>我想著祢應許已久的歸旋。</a:t>
            </a:r>
          </a:p>
          <a:p>
            <a:pPr algn="ctr" eaLnBrk="1" hangingPunct="1"/>
            <a:r>
              <a:rPr lang="en-US" altLang="zh-TW" sz="2800" dirty="0"/>
              <a:t>But sigh: O Lord, why, Thou dost not yet appear?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祢的馬槽使我生無家之想，</a:t>
            </a:r>
          </a:p>
          <a:p>
            <a:pPr algn="ctr" eaLnBrk="1" hangingPunct="1"/>
            <a:r>
              <a:rPr lang="en-US" altLang="zh-TW" sz="2800" dirty="0"/>
              <a:t>Thy manger wakes the thought: I too am homeless;</a:t>
            </a:r>
          </a:p>
          <a:p>
            <a:pPr algn="ctr" eaLnBrk="1" hangingPunct="1"/>
            <a:r>
              <a:rPr lang="zh-TW" altLang="en-US" dirty="0"/>
              <a:t>祢的苦架使我無所欲喜；</a:t>
            </a:r>
          </a:p>
          <a:p>
            <a:pPr algn="ctr" eaLnBrk="1" hangingPunct="1"/>
            <a:r>
              <a:rPr lang="en-US" altLang="zh-TW" sz="2800" dirty="0"/>
              <a:t>Thy cross strips earthly pleasures from my soul;</a:t>
            </a:r>
          </a:p>
          <a:p>
            <a:pPr algn="ctr" eaLnBrk="1" hangingPunct="1"/>
            <a:r>
              <a:rPr lang="zh-TW" altLang="en-US" dirty="0"/>
              <a:t>祢的再來使我懷未見之鄉，</a:t>
            </a:r>
          </a:p>
          <a:p>
            <a:pPr algn="ctr" eaLnBrk="1" hangingPunct="1"/>
            <a:r>
              <a:rPr lang="en-US" altLang="zh-TW" sz="2800" dirty="0"/>
              <a:t>Thy coming bids me seek a better country,</a:t>
            </a:r>
          </a:p>
          <a:p>
            <a:pPr algn="ctr" eaLnBrk="1" hangingPunct="1"/>
            <a:r>
              <a:rPr lang="zh-TW" altLang="en-US" dirty="0"/>
              <a:t>祢的自己成我追求目的。</a:t>
            </a:r>
          </a:p>
          <a:p>
            <a:pPr algn="ctr" eaLnBrk="1" hangingPunct="1"/>
            <a:r>
              <a:rPr lang="en-US" altLang="zh-TW" sz="2800" dirty="0"/>
              <a:t>For Thou Thyself art now my final goal.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祢不在此，喜樂已減它滋味，</a:t>
            </a:r>
          </a:p>
          <a:p>
            <a:pPr algn="ctr" eaLnBrk="1" hangingPunct="1"/>
            <a:r>
              <a:rPr lang="en-US" altLang="zh-TW" sz="2800" dirty="0"/>
              <a:t>Since Thou art gone, my joy has lost its flavor;</a:t>
            </a:r>
          </a:p>
          <a:p>
            <a:pPr algn="ctr" eaLnBrk="1" hangingPunct="1"/>
            <a:r>
              <a:rPr lang="zh-TW" altLang="en-US" dirty="0"/>
              <a:t>詩歌也缺它所應有的甜美；</a:t>
            </a:r>
          </a:p>
          <a:p>
            <a:pPr algn="ctr" eaLnBrk="1" hangingPunct="1"/>
            <a:r>
              <a:rPr lang="en-US" altLang="zh-TW" sz="2800" dirty="0"/>
              <a:t>My song the sweetness I would fain convey.</a:t>
            </a:r>
          </a:p>
          <a:p>
            <a:pPr algn="ctr" eaLnBrk="1" hangingPunct="1"/>
            <a:r>
              <a:rPr lang="zh-TW" altLang="en-US" dirty="0"/>
              <a:t>祢不在此，終日我若有所失，</a:t>
            </a:r>
          </a:p>
          <a:p>
            <a:pPr algn="ctr" eaLnBrk="1" hangingPunct="1"/>
            <a:r>
              <a:rPr lang="en-US" altLang="zh-TW" sz="2800" dirty="0"/>
              <a:t>Since Thou art gone, the sense of void </a:t>
            </a:r>
            <a:r>
              <a:rPr lang="en-US" altLang="zh-TW" sz="2800" dirty="0" err="1"/>
              <a:t>o’erwhelms</a:t>
            </a:r>
            <a:r>
              <a:rPr lang="en-US" altLang="zh-TW" sz="2800" dirty="0"/>
              <a:t> me.</a:t>
            </a:r>
          </a:p>
          <a:p>
            <a:pPr algn="ctr" eaLnBrk="1" hangingPunct="1"/>
            <a:r>
              <a:rPr lang="zh-TW" altLang="en-US" dirty="0"/>
              <a:t>主阿，我要祢來，我不要祢遲。</a:t>
            </a:r>
          </a:p>
          <a:p>
            <a:pPr algn="ctr" eaLnBrk="1" hangingPunct="1"/>
            <a:r>
              <a:rPr lang="en-US" altLang="zh-TW" sz="2800" dirty="0"/>
              <a:t>Oh, how I long that Thou wilt come and not delay.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  <a:endParaRPr lang="en-US" altLang="zh-TW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雖我在此也能享受祢同在，</a:t>
            </a:r>
          </a:p>
          <a:p>
            <a:pPr algn="ctr" eaLnBrk="1" hangingPunct="1"/>
            <a:r>
              <a:rPr lang="en-US" altLang="zh-TW" sz="2800" dirty="0"/>
              <a:t>Though even now I know Thy loving presence,</a:t>
            </a:r>
          </a:p>
          <a:p>
            <a:pPr algn="ctr" eaLnBrk="1" hangingPunct="1"/>
            <a:r>
              <a:rPr lang="zh-TW" altLang="en-US" dirty="0"/>
              <a:t>但我深處依然有個缺憾；</a:t>
            </a:r>
          </a:p>
          <a:p>
            <a:pPr algn="ctr" eaLnBrk="1" hangingPunct="1"/>
            <a:r>
              <a:rPr lang="en-US" altLang="zh-TW" sz="2800" dirty="0"/>
              <a:t>Yet in my heart there’s still a sense of lack.</a:t>
            </a:r>
          </a:p>
          <a:p>
            <a:pPr algn="ctr" eaLnBrk="1" hangingPunct="1"/>
            <a:r>
              <a:rPr lang="zh-TW" altLang="en-US" dirty="0"/>
              <a:t>雖然有祢光照，也有祢撫愛，</a:t>
            </a:r>
          </a:p>
          <a:p>
            <a:pPr algn="ctr" eaLnBrk="1" hangingPunct="1"/>
            <a:r>
              <a:rPr lang="en-US" altLang="zh-TW" sz="2800" dirty="0"/>
              <a:t>Enlightening and </a:t>
            </a:r>
            <a:r>
              <a:rPr lang="en-US" altLang="zh-TW" sz="2800" dirty="0" err="1"/>
              <a:t>tenderest</a:t>
            </a:r>
            <a:r>
              <a:rPr lang="en-US" altLang="zh-TW" sz="2800" dirty="0"/>
              <a:t> sustaining</a:t>
            </a:r>
          </a:p>
          <a:p>
            <a:pPr algn="ctr" eaLnBrk="1" hangingPunct="1"/>
            <a:r>
              <a:rPr lang="zh-TW" altLang="en-US" dirty="0"/>
              <a:t>有個什麼我不知仍不滿！</a:t>
            </a:r>
          </a:p>
          <a:p>
            <a:pPr algn="ctr" eaLnBrk="1" hangingPunct="1"/>
            <a:r>
              <a:rPr lang="en-US" altLang="zh-TW" sz="2800" dirty="0"/>
              <a:t>Can no more satisfy: I want Thee back.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平安裏面，我卻仍感覺孤單，</a:t>
            </a:r>
          </a:p>
          <a:p>
            <a:pPr algn="ctr" eaLnBrk="1" hangingPunct="1"/>
            <a:r>
              <a:rPr lang="en-US" altLang="zh-TW" sz="2800" dirty="0"/>
              <a:t>Despite Thy peace within, I still feel lonely;</a:t>
            </a:r>
          </a:p>
          <a:p>
            <a:pPr algn="ctr" eaLnBrk="1" hangingPunct="1"/>
            <a:r>
              <a:rPr lang="zh-TW" altLang="en-US" dirty="0"/>
              <a:t>喜樂時候，我仍不免有吁歎；</a:t>
            </a:r>
          </a:p>
          <a:p>
            <a:pPr algn="ctr" eaLnBrk="1" hangingPunct="1"/>
            <a:r>
              <a:rPr lang="en-US" altLang="zh-TW" sz="2800" dirty="0"/>
              <a:t>Despite Thy joy, there still remains a sigh;</a:t>
            </a:r>
          </a:p>
          <a:p>
            <a:pPr algn="ctr" eaLnBrk="1" hangingPunct="1"/>
            <a:r>
              <a:rPr lang="zh-TW" altLang="en-US" dirty="0"/>
              <a:t>最是足意中間，也有不足意，</a:t>
            </a:r>
          </a:p>
          <a:p>
            <a:pPr algn="ctr" eaLnBrk="1" hangingPunct="1"/>
            <a:r>
              <a:rPr lang="en-US" altLang="zh-TW" sz="2800" dirty="0"/>
              <a:t>When I feel most content, the silent yearning</a:t>
            </a:r>
          </a:p>
          <a:p>
            <a:pPr algn="ctr" eaLnBrk="1" hangingPunct="1"/>
            <a:r>
              <a:rPr lang="zh-TW" altLang="en-US" dirty="0"/>
              <a:t>就是我還不能當面看見祢。</a:t>
            </a:r>
          </a:p>
          <a:p>
            <a:pPr algn="ctr" eaLnBrk="1" hangingPunct="1"/>
            <a:r>
              <a:rPr lang="en-US" altLang="zh-TW" sz="2800" dirty="0"/>
              <a:t>To see Thee face to face becomes an uttered cry.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亡人怎不想見生長的鄉邑？</a:t>
            </a:r>
          </a:p>
          <a:p>
            <a:pPr algn="ctr" eaLnBrk="1" hangingPunct="1"/>
            <a:r>
              <a:rPr lang="en-US" altLang="zh-TW" sz="2800" dirty="0"/>
              <a:t>What exile cannot but desire his homeland</a:t>
            </a:r>
          </a:p>
          <a:p>
            <a:pPr algn="ctr" eaLnBrk="1" hangingPunct="1"/>
            <a:r>
              <a:rPr lang="zh-TW" altLang="en-US" dirty="0"/>
              <a:t>俘虜怎不想見故國故人？</a:t>
            </a:r>
          </a:p>
          <a:p>
            <a:pPr algn="ctr" eaLnBrk="1" hangingPunct="1"/>
            <a:r>
              <a:rPr lang="en-US" altLang="zh-TW" sz="2800" dirty="0"/>
              <a:t>And long his people once again to greet?</a:t>
            </a:r>
          </a:p>
          <a:p>
            <a:pPr algn="ctr" eaLnBrk="1" hangingPunct="1"/>
            <a:r>
              <a:rPr lang="zh-TW" altLang="en-US" dirty="0"/>
              <a:t>情人分離，怎不一心羈兩地？</a:t>
            </a:r>
          </a:p>
          <a:p>
            <a:pPr algn="ctr" eaLnBrk="1" hangingPunct="1"/>
            <a:r>
              <a:rPr lang="en-US" altLang="zh-TW" sz="2800" dirty="0"/>
              <a:t>What soul on alien soil forgets his kindred?</a:t>
            </a:r>
          </a:p>
          <a:p>
            <a:pPr algn="ctr" eaLnBrk="1" hangingPunct="1"/>
            <a:r>
              <a:rPr lang="zh-TW" altLang="en-US" dirty="0"/>
              <a:t>兒女遠遊，怎不思家思親？</a:t>
            </a:r>
          </a:p>
          <a:p>
            <a:pPr algn="ctr" eaLnBrk="1" hangingPunct="1"/>
            <a:r>
              <a:rPr lang="en-US" altLang="zh-TW" sz="2800" dirty="0"/>
              <a:t>What parted lovers never yearn to meet?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主阿，我想見祢面的心意，</a:t>
            </a:r>
          </a:p>
          <a:p>
            <a:pPr algn="ctr" eaLnBrk="1" hangingPunct="1"/>
            <a:r>
              <a:rPr lang="en-US" altLang="zh-TW" sz="2800" dirty="0"/>
              <a:t>O Lord, how can these earthly loves and pleasures</a:t>
            </a:r>
          </a:p>
          <a:p>
            <a:pPr algn="ctr" eaLnBrk="1" hangingPunct="1"/>
            <a:r>
              <a:rPr lang="zh-TW" altLang="en-US" dirty="0"/>
              <a:t>還非這些人間情形可比擬；</a:t>
            </a:r>
          </a:p>
          <a:p>
            <a:pPr algn="ctr" eaLnBrk="1" hangingPunct="1"/>
            <a:r>
              <a:rPr lang="en-US" altLang="zh-TW" sz="2800" dirty="0"/>
              <a:t>With all the joy of Thy return compare?</a:t>
            </a:r>
          </a:p>
          <a:p>
            <a:pPr algn="ctr" eaLnBrk="1" hangingPunct="1"/>
            <a:r>
              <a:rPr lang="zh-TW" altLang="en-US" dirty="0"/>
              <a:t>現今在此，我無法見祢豐采，</a:t>
            </a:r>
          </a:p>
          <a:p>
            <a:pPr algn="ctr" eaLnBrk="1" hangingPunct="1"/>
            <a:r>
              <a:rPr lang="en-US" altLang="zh-TW" sz="2800" dirty="0"/>
              <a:t>Then, if I cannot here behold Thy countenance,</a:t>
            </a:r>
          </a:p>
          <a:p>
            <a:pPr algn="ctr" eaLnBrk="1" hangingPunct="1"/>
            <a:r>
              <a:rPr lang="zh-TW" altLang="en-US" dirty="0"/>
              <a:t>是否只好嘆息等到祢回來！</a:t>
            </a:r>
          </a:p>
          <a:p>
            <a:pPr algn="ctr" eaLnBrk="1" hangingPunct="1"/>
            <a:r>
              <a:rPr lang="en-US" altLang="zh-TW" sz="2800" dirty="0"/>
              <a:t>What can I do but sigh till Thou, my Lord, appear?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主，祢能否忘記祢曾經應許，</a:t>
            </a:r>
          </a:p>
          <a:p>
            <a:pPr algn="ctr" eaLnBrk="1" hangingPunct="1"/>
            <a:r>
              <a:rPr lang="en-US" altLang="zh-TW" sz="2800" dirty="0" err="1"/>
              <a:t>Could’st</a:t>
            </a:r>
            <a:r>
              <a:rPr lang="en-US" altLang="zh-TW" sz="2800" dirty="0"/>
              <a:t> Thou, O Lord, forget Thy word of promise</a:t>
            </a:r>
          </a:p>
          <a:p>
            <a:pPr algn="ctr" eaLnBrk="1" hangingPunct="1"/>
            <a:r>
              <a:rPr lang="zh-TW" altLang="en-US" dirty="0"/>
              <a:t>祢要回來，接我與祢同在？</a:t>
            </a:r>
          </a:p>
          <a:p>
            <a:pPr algn="ctr" eaLnBrk="1" hangingPunct="1"/>
            <a:r>
              <a:rPr lang="en-US" altLang="zh-TW" sz="2800" dirty="0"/>
              <a:t>Soon to return and take me unto Thee?</a:t>
            </a:r>
          </a:p>
          <a:p>
            <a:pPr algn="ctr" eaLnBrk="1" hangingPunct="1"/>
            <a:r>
              <a:rPr lang="zh-TW" altLang="en-US" dirty="0"/>
              <a:t>但一天天又一年年的過去，</a:t>
            </a:r>
          </a:p>
          <a:p>
            <a:pPr algn="ctr" eaLnBrk="1" hangingPunct="1"/>
            <a:r>
              <a:rPr lang="en-US" altLang="zh-TW" sz="2800" dirty="0"/>
              <a:t>Yet day by day and year by year I’ve waited,</a:t>
            </a:r>
          </a:p>
          <a:p>
            <a:pPr algn="ctr" eaLnBrk="1" hangingPunct="1"/>
            <a:r>
              <a:rPr lang="zh-TW" altLang="en-US" dirty="0"/>
              <a:t>我仍等候，祢卻仍未回來！</a:t>
            </a:r>
          </a:p>
          <a:p>
            <a:pPr algn="ctr" eaLnBrk="1" hangingPunct="1"/>
            <a:r>
              <a:rPr lang="en-US" altLang="zh-TW" sz="2800" dirty="0"/>
              <a:t>And still I wait, and no return I see!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594</TotalTime>
  <Words>1207</Words>
  <Application>Microsoft Office PowerPoint</Application>
  <PresentationFormat>On-screen Show (16:9)</PresentationFormat>
  <Paragraphs>140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H156  自伯大尼  SINCE LONG AGO AT BETHANY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71</cp:revision>
  <dcterms:created xsi:type="dcterms:W3CDTF">2001-04-19T19:07:54Z</dcterms:created>
  <dcterms:modified xsi:type="dcterms:W3CDTF">2017-08-02T22:22:03Z</dcterms:modified>
</cp:coreProperties>
</file>